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10" r:id="rId23"/>
    <p:sldId id="284" r:id="rId24"/>
    <p:sldId id="411" r:id="rId25"/>
    <p:sldId id="381" r:id="rId26"/>
    <p:sldId id="297" r:id="rId27"/>
    <p:sldId id="384" r:id="rId28"/>
    <p:sldId id="385" r:id="rId29"/>
    <p:sldId id="386" r:id="rId30"/>
    <p:sldId id="389" r:id="rId31"/>
    <p:sldId id="399" r:id="rId32"/>
    <p:sldId id="388" r:id="rId33"/>
    <p:sldId id="391" r:id="rId34"/>
    <p:sldId id="392" r:id="rId35"/>
    <p:sldId id="394" r:id="rId36"/>
    <p:sldId id="390" r:id="rId37"/>
    <p:sldId id="393" r:id="rId38"/>
    <p:sldId id="395" r:id="rId39"/>
    <p:sldId id="406" r:id="rId40"/>
    <p:sldId id="396" r:id="rId41"/>
    <p:sldId id="398" r:id="rId42"/>
    <p:sldId id="407" r:id="rId43"/>
    <p:sldId id="397" r:id="rId44"/>
    <p:sldId id="404" r:id="rId45"/>
    <p:sldId id="285" r:id="rId46"/>
    <p:sldId id="403" r:id="rId47"/>
    <p:sldId id="402" r:id="rId48"/>
    <p:sldId id="286" r:id="rId49"/>
    <p:sldId id="412" r:id="rId50"/>
    <p:sldId id="405" r:id="rId51"/>
    <p:sldId id="413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W5S3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a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(Week5, Session3 – W5S3)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can be viewed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W6S1 AND W6S2!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4886</TotalTime>
  <Words>2660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2021 – W5S3 Dictionaries and Object-oriented thinking</vt:lpstr>
      <vt:lpstr>Outline (Week5, Session3 – W5S3)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#?</vt:lpstr>
      <vt:lpstr>Activity 1 - Find the missing card v2</vt:lpstr>
      <vt:lpstr>Activity 2 - 1337 speak translators v2</vt:lpstr>
      <vt:lpstr>Activity 2 - 1337 speak translators v2</vt:lpstr>
      <vt:lpstr>Matt’s Great advice #?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840</cp:revision>
  <dcterms:created xsi:type="dcterms:W3CDTF">2020-05-19T08:08:47Z</dcterms:created>
  <dcterms:modified xsi:type="dcterms:W3CDTF">2021-08-19T05:01:02Z</dcterms:modified>
</cp:coreProperties>
</file>